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100" d="100"/>
          <a:sy n="100" d="100"/>
        </p:scale>
        <p:origin x="9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c3.2, th2.5e-02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c3.2, th2.5e-02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c3.2, th2.5e-02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DF2136-F365-9F6F-E62F-7D974BDC9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5812219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7F0B9C0-FC22-237B-2888-BFBB5968B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2906110" y="45433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279</Words>
  <Application>Microsoft Office PowerPoint</Application>
  <PresentationFormat>Widescreen</PresentationFormat>
  <Paragraphs>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57</cp:revision>
  <dcterms:created xsi:type="dcterms:W3CDTF">2022-07-26T19:04:22Z</dcterms:created>
  <dcterms:modified xsi:type="dcterms:W3CDTF">2022-11-11T21:28:19Z</dcterms:modified>
</cp:coreProperties>
</file>